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340" r:id="rId6"/>
    <p:sldId id="9210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Inter" panose="02020500000000000000" charset="0"/>
      <p:regular r:id="rId14"/>
      <p:bold r:id="rId15"/>
    </p:embeddedFont>
    <p:embeddedFont>
      <p:font typeface="微軟正黑體" panose="020B0604030504040204" pitchFamily="34" charset="-120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ahoma" panose="020B0604030504040204" pitchFamily="34" charset="0"/>
      <p:regular r:id="rId22"/>
      <p:bold r:id="rId23"/>
    </p:embeddedFont>
    <p:embeddedFont>
      <p:font typeface="微軟正黑體" panose="020B0604030504040204" pitchFamily="34" charset="-12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83" d="100"/>
          <a:sy n="83" d="100"/>
        </p:scale>
        <p:origin x="739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9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884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737" r:id="rId6"/>
    <p:sldLayoutId id="2147483697" r:id="rId7"/>
    <p:sldLayoutId id="214748373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 陳俊男</a:t>
            </a:r>
            <a:endParaRPr lang="zh-TW" altLang="en-US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solidFill>
                  <a:srgbClr val="000000"/>
                </a:solidFill>
                <a:latin typeface="微軟正黑體"/>
              </a:rPr>
              <a:t>112年11月22日 09:00時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11月22日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11月22日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ctr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TW" spc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123</a:t>
            </a:r>
            <a:endParaRPr lang="en-US" altLang="zh-TW" spc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41" name="Picture 140" descr="round_Satell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42" name="Picture 141" descr="round_SW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797" y="1203425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11月22日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大陸高壓中心位於長江口，逐漸東移，整體高壓勢力較廣，環境場偏東北風。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留意今日高壓東移出海後，高壓迴流配合南來水氣，東部沿海對流易發展移入，</a:t>
            </a:r>
            <a:r>
              <a:rPr lang="zh-TW" altLang="en-US" sz="1600" b="1" dirty="0">
                <a:solidFill>
                  <a:srgbClr val="000C18"/>
                </a:solidFill>
              </a:rPr>
              <a:t>東北部至宜蘭地區有較大雨勢機率</a:t>
            </a:r>
            <a:r>
              <a:rPr lang="zh-TW" altLang="en-US" sz="1600" dirty="0">
                <a:solidFill>
                  <a:srgbClr val="000C18"/>
                </a:solidFill>
              </a:rPr>
              <a:t>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目前菲律賓東方海面有大低壓帶，未來緩慢朝西移動，西北太平洋整體水氣帶集中在其位置，臺灣無劇烈強降雨機率。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9" name="Google Shape;131;p33">
            <a:extLst>
              <a:ext uri="{FF2B5EF4-FFF2-40B4-BE49-F238E27FC236}">
                <a16:creationId xmlns:a16="http://schemas.microsoft.com/office/drawing/2014/main" id="{4556B60C-66F2-CA4A-B042-A8C49FA6E5D0}"/>
              </a:ext>
            </a:extLst>
          </p:cNvPr>
          <p:cNvSpPr/>
          <p:nvPr/>
        </p:nvSpPr>
        <p:spPr>
          <a:xfrm>
            <a:off x="3697337" y="3654991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手繪多邊形: 圖案 101">
            <a:extLst>
              <a:ext uri="{FF2B5EF4-FFF2-40B4-BE49-F238E27FC236}">
                <a16:creationId xmlns:a16="http://schemas.microsoft.com/office/drawing/2014/main" id="{33D776F6-FF0D-7AF4-E69E-5376AACC1154}"/>
              </a:ext>
            </a:extLst>
          </p:cNvPr>
          <p:cNvSpPr/>
          <p:nvPr/>
        </p:nvSpPr>
        <p:spPr>
          <a:xfrm rot="21262565">
            <a:off x="5333793" y="1232480"/>
            <a:ext cx="1684274" cy="1336323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Google Shape;138;p33">
            <a:extLst>
              <a:ext uri="{FF2B5EF4-FFF2-40B4-BE49-F238E27FC236}">
                <a16:creationId xmlns:a16="http://schemas.microsoft.com/office/drawing/2014/main" id="{6510D231-A0CB-BD9A-0E33-178C3B0B48C9}"/>
              </a:ext>
            </a:extLst>
          </p:cNvPr>
          <p:cNvSpPr txBox="1"/>
          <p:nvPr/>
        </p:nvSpPr>
        <p:spPr>
          <a:xfrm>
            <a:off x="1520224" y="2912428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大陸高壓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Continent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" name="Google Shape;129;p33">
            <a:extLst>
              <a:ext uri="{FF2B5EF4-FFF2-40B4-BE49-F238E27FC236}">
                <a16:creationId xmlns:a16="http://schemas.microsoft.com/office/drawing/2014/main" id="{E1E9BF9F-10AC-74C7-A585-01E113AFA579}"/>
              </a:ext>
            </a:extLst>
          </p:cNvPr>
          <p:cNvSpPr/>
          <p:nvPr/>
        </p:nvSpPr>
        <p:spPr>
          <a:xfrm rot="10977462">
            <a:off x="3127918" y="3700189"/>
            <a:ext cx="453208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31;p33">
            <a:extLst>
              <a:ext uri="{FF2B5EF4-FFF2-40B4-BE49-F238E27FC236}">
                <a16:creationId xmlns:a16="http://schemas.microsoft.com/office/drawing/2014/main" id="{CECF868F-1A05-0D69-3A9D-C21CB1C7E9CA}"/>
              </a:ext>
            </a:extLst>
          </p:cNvPr>
          <p:cNvSpPr/>
          <p:nvPr/>
        </p:nvSpPr>
        <p:spPr>
          <a:xfrm>
            <a:off x="6690412" y="857072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FECB4C07-FDF2-2BDC-91A5-DAB060E2275B}"/>
              </a:ext>
            </a:extLst>
          </p:cNvPr>
          <p:cNvSpPr/>
          <p:nvPr/>
        </p:nvSpPr>
        <p:spPr>
          <a:xfrm rot="209521">
            <a:off x="4350502" y="2954630"/>
            <a:ext cx="2458672" cy="226535"/>
          </a:xfrm>
          <a:custGeom>
            <a:avLst/>
            <a:gdLst>
              <a:gd name="connsiteX0" fmla="*/ 2929631 w 2929631"/>
              <a:gd name="connsiteY0" fmla="*/ 0 h 736846"/>
              <a:gd name="connsiteX1" fmla="*/ 1242874 w 2929631"/>
              <a:gd name="connsiteY1" fmla="*/ 559293 h 736846"/>
              <a:gd name="connsiteX2" fmla="*/ 0 w 2929631"/>
              <a:gd name="connsiteY2" fmla="*/ 736846 h 73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631" h="736846">
                <a:moveTo>
                  <a:pt x="2929631" y="0"/>
                </a:moveTo>
                <a:cubicBezTo>
                  <a:pt x="2330388" y="218242"/>
                  <a:pt x="1731146" y="436485"/>
                  <a:pt x="1242874" y="559293"/>
                </a:cubicBezTo>
                <a:cubicBezTo>
                  <a:pt x="754602" y="682101"/>
                  <a:pt x="377301" y="709473"/>
                  <a:pt x="0" y="736846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Google Shape;130;p33">
            <a:extLst>
              <a:ext uri="{FF2B5EF4-FFF2-40B4-BE49-F238E27FC236}">
                <a16:creationId xmlns:a16="http://schemas.microsoft.com/office/drawing/2014/main" id="{A8F1F6FE-ADF4-FFFA-042E-0647442B5C51}"/>
              </a:ext>
            </a:extLst>
          </p:cNvPr>
          <p:cNvSpPr/>
          <p:nvPr/>
        </p:nvSpPr>
        <p:spPr>
          <a:xfrm>
            <a:off x="6842810" y="2792823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手繪多邊形: 圖案 102">
            <a:extLst>
              <a:ext uri="{FF2B5EF4-FFF2-40B4-BE49-F238E27FC236}">
                <a16:creationId xmlns:a16="http://schemas.microsoft.com/office/drawing/2014/main" id="{D1E9E613-6C0C-6FC9-8ECF-9C6B1389A24D}"/>
              </a:ext>
            </a:extLst>
          </p:cNvPr>
          <p:cNvSpPr/>
          <p:nvPr/>
        </p:nvSpPr>
        <p:spPr>
          <a:xfrm rot="21262565">
            <a:off x="4142822" y="2189714"/>
            <a:ext cx="217990" cy="44879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Google Shape;131;p33">
            <a:extLst>
              <a:ext uri="{FF2B5EF4-FFF2-40B4-BE49-F238E27FC236}">
                <a16:creationId xmlns:a16="http://schemas.microsoft.com/office/drawing/2014/main" id="{B4B48E14-C39A-B699-9B30-4230B2BE31A3}"/>
              </a:ext>
            </a:extLst>
          </p:cNvPr>
          <p:cNvSpPr/>
          <p:nvPr/>
        </p:nvSpPr>
        <p:spPr>
          <a:xfrm>
            <a:off x="4165337" y="1817823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30;p33">
            <a:extLst>
              <a:ext uri="{FF2B5EF4-FFF2-40B4-BE49-F238E27FC236}">
                <a16:creationId xmlns:a16="http://schemas.microsoft.com/office/drawing/2014/main" id="{BAF6CEB0-30F5-ACA7-19DB-619B7D05F809}"/>
              </a:ext>
            </a:extLst>
          </p:cNvPr>
          <p:cNvSpPr/>
          <p:nvPr/>
        </p:nvSpPr>
        <p:spPr>
          <a:xfrm>
            <a:off x="2544224" y="2225095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手繪多邊形: 圖案 105">
            <a:extLst>
              <a:ext uri="{FF2B5EF4-FFF2-40B4-BE49-F238E27FC236}">
                <a16:creationId xmlns:a16="http://schemas.microsoft.com/office/drawing/2014/main" id="{90B7BFE7-8E19-0F90-0071-27FF91A7B77C}"/>
              </a:ext>
            </a:extLst>
          </p:cNvPr>
          <p:cNvSpPr/>
          <p:nvPr/>
        </p:nvSpPr>
        <p:spPr>
          <a:xfrm rot="19559480">
            <a:off x="2780709" y="1334320"/>
            <a:ext cx="676994" cy="53947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7" name="Google Shape;131;p33">
            <a:extLst>
              <a:ext uri="{FF2B5EF4-FFF2-40B4-BE49-F238E27FC236}">
                <a16:creationId xmlns:a16="http://schemas.microsoft.com/office/drawing/2014/main" id="{6CE97318-9098-3CA3-4125-EF85E59C113A}"/>
              </a:ext>
            </a:extLst>
          </p:cNvPr>
          <p:cNvSpPr/>
          <p:nvPr/>
        </p:nvSpPr>
        <p:spPr>
          <a:xfrm>
            <a:off x="2945658" y="943915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Picture 137" descr="round_StreamL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86" y="917939"/>
            <a:ext cx="8164269" cy="4082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基隆北海岸、新北東側山區及宜花有局部短暫雨。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新北市貢寮區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澳底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13.5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/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(33K~54K)(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觀音海岸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10.5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昨(21)日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新竹以北、宜花東及恆春半島有局部短暫雨，日累積大雨以下。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花蓮縣花蓮市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水利署花蓮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29.0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</a:t>
            </a:r>
            <a:r>
              <a:rPr lang="en-US" altLang="zh-TW" sz="160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1231321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今(22)日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48" name="Picture 47" descr="E_06_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100" y="647559"/>
            <a:ext cx="3837022" cy="3837022"/>
          </a:xfrm>
          <a:prstGeom prst="rect">
            <a:avLst/>
          </a:prstGeom>
        </p:spPr>
      </p:pic>
      <p:pic>
        <p:nvPicPr>
          <p:cNvPr id="49" name="Picture 48" descr="E_yday_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989" y="754602"/>
            <a:ext cx="3729979" cy="3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今(22)日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明(23)日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今(22)日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838801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今(22)日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明(23)日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後(24)日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60~90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40~60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，近大雨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20~40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3A83EA0-D0A6-3F8B-25DC-41408D0A09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15965" y="1038687"/>
            <a:ext cx="1496229" cy="278626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EF75DF7-ACC1-F9D7-F717-3A5D3B648B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54270" y="1061179"/>
            <a:ext cx="1468927" cy="27550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52109" y="1036152"/>
            <a:ext cx="1487083" cy="2789092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55243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51065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24843" y="1050484"/>
            <a:ext cx="1478473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36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262731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後(24)日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(104K~189K)(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880713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後(24)日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31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26K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1486693"/>
            <a:ext cx="11188145" cy="331263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2400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路段：台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線、台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丁線</a:t>
            </a: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50399</TotalTime>
  <Words>1184</Words>
  <Application>Microsoft Office PowerPoint</Application>
  <PresentationFormat>寬螢幕</PresentationFormat>
  <Paragraphs>244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Arial</vt:lpstr>
      <vt:lpstr>Inter</vt:lpstr>
      <vt:lpstr>微軟正黑體</vt:lpstr>
      <vt:lpstr>Calibri</vt:lpstr>
      <vt:lpstr>Tahoma</vt:lpstr>
      <vt:lpstr>微軟正黑體</vt:lpstr>
      <vt:lpstr>新細明體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User</cp:lastModifiedBy>
  <cp:revision>1357</cp:revision>
  <dcterms:modified xsi:type="dcterms:W3CDTF">2023-11-22T06:00:22Z</dcterms:modified>
</cp:coreProperties>
</file>